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4" r:id="rId5"/>
    <p:sldId id="265" r:id="rId6"/>
    <p:sldId id="267" r:id="rId7"/>
    <p:sldId id="266" r:id="rId8"/>
    <p:sldId id="268" r:id="rId9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676B5DD-6F5F-4550-90BE-F116A8D2A281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o-R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B5DD-6F5F-4550-90BE-F116A8D2A281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B5DD-6F5F-4550-90BE-F116A8D2A281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676B5DD-6F5F-4550-90BE-F116A8D2A281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676B5DD-6F5F-4550-90BE-F116A8D2A281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676B5DD-6F5F-4550-90BE-F116A8D2A281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676B5DD-6F5F-4550-90BE-F116A8D2A281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B5DD-6F5F-4550-90BE-F116A8D2A281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676B5DD-6F5F-4550-90BE-F116A8D2A281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676B5DD-6F5F-4550-90BE-F116A8D2A281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676B5DD-6F5F-4550-90BE-F116A8D2A281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676B5DD-6F5F-4550-90BE-F116A8D2A281}" type="datetimeFigureOut">
              <a:rPr lang="ro-RO" smtClean="0"/>
              <a:pPr/>
              <a:t>20.03.2018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o-R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o.wikipedia.org/wiki/Sibi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o-RO" sz="9600" dirty="0" smtClean="0"/>
              <a:t>Sibiu</a:t>
            </a:r>
            <a:endParaRPr lang="ro-RO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o-RO" sz="3600" dirty="0" smtClean="0"/>
              <a:t>Moroz Alexandra</a:t>
            </a: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399032"/>
          </a:xfrm>
        </p:spPr>
        <p:txBody>
          <a:bodyPr/>
          <a:lstStyle/>
          <a:p>
            <a:r>
              <a:rPr lang="ro-RO" dirty="0" smtClean="0"/>
              <a:t>Prezentare generală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714876"/>
          </a:xfrm>
        </p:spPr>
        <p:txBody>
          <a:bodyPr>
            <a:normAutofit/>
          </a:bodyPr>
          <a:lstStyle/>
          <a:p>
            <a:r>
              <a:rPr lang="ro-RO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Sibiu </a:t>
            </a:r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este municipiul de reședință al județului Sibiu, aflat în Transilvania, România, format din  localitățile componente Păltiniș și Sibiu.</a:t>
            </a:r>
          </a:p>
        </p:txBody>
      </p:sp>
      <p:pic>
        <p:nvPicPr>
          <p:cNvPr id="7172" name="Picture 4" descr="Imagini pentru sibi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857760"/>
            <a:ext cx="3071834" cy="186010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Imagini                         </a:t>
            </a:r>
            <a:endParaRPr lang="ro-RO" dirty="0"/>
          </a:p>
        </p:txBody>
      </p:sp>
      <p:pic>
        <p:nvPicPr>
          <p:cNvPr id="5" name="Content Placeholder 4" descr="sibiu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357298"/>
            <a:ext cx="3683000" cy="2768600"/>
          </a:xfrm>
        </p:spPr>
      </p:pic>
      <p:pic>
        <p:nvPicPr>
          <p:cNvPr id="6" name="Content Placeholder 5" descr="sibiu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1472" y="4286256"/>
            <a:ext cx="3678862" cy="2448116"/>
          </a:xfrm>
        </p:spPr>
      </p:pic>
      <p:sp>
        <p:nvSpPr>
          <p:cNvPr id="1026" name="AutoShape 2" descr="Imagini pentru sibiu imagin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3074" name="AutoShape 2" descr="Imagini pentru poze sib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3076" name="AutoShape 4" descr="Imagini pentru poze sib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3078" name="AutoShape 6" descr="Imagini pentru poze sib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10" name="Picture 9" descr="sibiu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255" y="1342954"/>
            <a:ext cx="3738711" cy="2800426"/>
          </a:xfrm>
          <a:prstGeom prst="rect">
            <a:avLst/>
          </a:prstGeom>
        </p:spPr>
      </p:pic>
      <p:pic>
        <p:nvPicPr>
          <p:cNvPr id="11" name="Picture 10" descr="sibiu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4262815"/>
            <a:ext cx="3643338" cy="2447868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>
                <a:effectLst/>
              </a:rPr>
              <a:t>Istoria apartenenței statale</a:t>
            </a:r>
            <a:endParaRPr lang="ro-RO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40320"/>
          </a:xfrm>
        </p:spPr>
        <p:txBody>
          <a:bodyPr/>
          <a:lstStyle/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fost înființat în a doua jumătate a secolului al XII-lea de coloniștii sași</a:t>
            </a:r>
            <a:r>
              <a:rPr lang="ro-RO" dirty="0" smtClean="0"/>
              <a:t>.</a:t>
            </a:r>
          </a:p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În secolul al XIV-lea este atestat ca fiind un mare centru de comerț.</a:t>
            </a:r>
            <a:endParaRPr lang="ro-RO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1090" y="267494"/>
            <a:ext cx="185710" cy="303986"/>
          </a:xfrm>
        </p:spPr>
        <p:txBody>
          <a:bodyPr>
            <a:normAutofit fontScale="90000"/>
          </a:bodyPr>
          <a:lstStyle/>
          <a:p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14"/>
            <a:ext cx="8401080" cy="6383394"/>
          </a:xfrm>
        </p:spPr>
        <p:txBody>
          <a:bodyPr>
            <a:normAutofit lnSpcReduction="10000"/>
          </a:bodyPr>
          <a:lstStyle/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fost cea mai importantă cetate germană din Transivania pentru mai multe secole.</a:t>
            </a:r>
          </a:p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fost declarat „oraș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’’</a:t>
            </a:r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în anul 1366. </a:t>
            </a:r>
          </a:p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Din anul 1692, odată cu creșterea influenței austriace, a devenit capitala Transilvaniei.</a:t>
            </a:r>
            <a:endParaRPr lang="ro-RO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>
            <a:normAutofit lnSpcReduction="10000"/>
          </a:bodyPr>
          <a:lstStyle/>
          <a:p>
            <a:r>
              <a:rPr lang="ro-RO" sz="4000" dirty="0" smtClean="0"/>
              <a:t>În Sibiu, în anul 1717 s-a construit prima fabrică de bere din România, iar în anul 1872 –prima cale ferată din Transilvania.</a:t>
            </a:r>
          </a:p>
          <a:p>
            <a:r>
              <a:rPr lang="ro-RO" sz="4000" dirty="0" smtClean="0"/>
              <a:t>Tot în 1872 , orașul a fost electrificat prin racordarea la o centrală hidroenergetică</a:t>
            </a:r>
          </a:p>
          <a:p>
            <a:r>
              <a:rPr lang="ro-RO" sz="4000" dirty="0" smtClean="0"/>
              <a:t>În anul1902 a început funcționarea tranvaiului sibian.</a:t>
            </a:r>
            <a:endParaRPr lang="ro-RO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/>
          <a:lstStyle/>
          <a:p>
            <a:r>
              <a:rPr lang="ro-RO" dirty="0" smtClean="0"/>
              <a:t>Populația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40386"/>
          </a:xfrm>
        </p:spPr>
        <p:txBody>
          <a:bodyPr>
            <a:normAutofit lnSpcReduction="10000"/>
          </a:bodyPr>
          <a:lstStyle/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Datorită celui de-Al Doilea Război Mondial și perioadei comuniste, populația s-a diminuat considerabil.</a:t>
            </a:r>
          </a:p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Sibiul are 147.245 locuitori permanenți și 30.000 locuitori temporari,în special studenți, conform recensământului din 2011.</a:t>
            </a:r>
            <a:endParaRPr lang="ro-RO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Bibliografie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>
                <a:hlinkClick r:id="rId2"/>
              </a:rPr>
              <a:t>https://ro.wikipedia.org/wiki/Sibiu</a:t>
            </a:r>
            <a:endParaRPr lang="ro-RO" dirty="0" smtClean="0"/>
          </a:p>
          <a:p>
            <a:r>
              <a:rPr lang="ro-RO" dirty="0" smtClean="0"/>
              <a:t>Google Imagini- Sibiu imagini</a:t>
            </a:r>
          </a:p>
          <a:p>
            <a:r>
              <a:rPr lang="ro-RO" dirty="0" smtClean="0">
                <a:hlinkClick r:id="rId2"/>
              </a:rPr>
              <a:t>https://ro.wikipedia.org/wiki/Sibiu#Popula%C8%9Bia_istoric%C4%83</a:t>
            </a:r>
            <a:endParaRPr lang="ro-RO" dirty="0" smtClean="0"/>
          </a:p>
          <a:p>
            <a:r>
              <a:rPr lang="ro-RO" smtClean="0">
                <a:hlinkClick r:id="rId2"/>
              </a:rPr>
              <a:t>https://ro.wikipedia.org/wiki/Sibiu#Istorie</a:t>
            </a:r>
            <a:endParaRPr lang="ro-RO" smtClean="0"/>
          </a:p>
          <a:p>
            <a:endParaRPr lang="ro-RO" dirty="0" smtClean="0"/>
          </a:p>
          <a:p>
            <a:endParaRPr lang="ro-RO" dirty="0" smtClean="0"/>
          </a:p>
          <a:p>
            <a:endParaRPr lang="ro-RO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141</TotalTime>
  <Words>195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Sibiu</vt:lpstr>
      <vt:lpstr>Prezentare generală</vt:lpstr>
      <vt:lpstr>Imagini                         </vt:lpstr>
      <vt:lpstr>Istoria apartenenței statale</vt:lpstr>
      <vt:lpstr>Slide 5</vt:lpstr>
      <vt:lpstr>Slide 6</vt:lpstr>
      <vt:lpstr>Populația</vt:lpstr>
      <vt:lpstr>Bibliografie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Sibiu</dc:title>
  <dc:creator>User</dc:creator>
  <cp:lastModifiedBy>User</cp:lastModifiedBy>
  <cp:revision>22</cp:revision>
  <dcterms:created xsi:type="dcterms:W3CDTF">2018-02-20T08:17:33Z</dcterms:created>
  <dcterms:modified xsi:type="dcterms:W3CDTF">2018-03-20T08:44:10Z</dcterms:modified>
</cp:coreProperties>
</file>